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2" r:id="rId4"/>
    <p:sldId id="265" r:id="rId5"/>
    <p:sldId id="257" r:id="rId6"/>
    <p:sldId id="258" r:id="rId7"/>
    <p:sldId id="263" r:id="rId8"/>
    <p:sldId id="259" r:id="rId9"/>
    <p:sldId id="260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CC92-5289-4698-9001-25FCF410366A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1C622-F1A9-4309-85E2-6E2E7E7F9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4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CC92-5289-4698-9001-25FCF410366A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1C622-F1A9-4309-85E2-6E2E7E7F9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798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CC92-5289-4698-9001-25FCF410366A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1C622-F1A9-4309-85E2-6E2E7E7F9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8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CC92-5289-4698-9001-25FCF410366A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1C622-F1A9-4309-85E2-6E2E7E7F9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96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CC92-5289-4698-9001-25FCF410366A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1C622-F1A9-4309-85E2-6E2E7E7F9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167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CC92-5289-4698-9001-25FCF410366A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1C622-F1A9-4309-85E2-6E2E7E7F9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840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CC92-5289-4698-9001-25FCF410366A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1C622-F1A9-4309-85E2-6E2E7E7F9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52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CC92-5289-4698-9001-25FCF410366A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1C622-F1A9-4309-85E2-6E2E7E7F9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748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CC92-5289-4698-9001-25FCF410366A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1C622-F1A9-4309-85E2-6E2E7E7F9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31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CC92-5289-4698-9001-25FCF410366A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1C622-F1A9-4309-85E2-6E2E7E7F9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998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CC92-5289-4698-9001-25FCF410366A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1C622-F1A9-4309-85E2-6E2E7E7F9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63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ACC92-5289-4698-9001-25FCF410366A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1C622-F1A9-4309-85E2-6E2E7E7F9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00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microsoft.com/office/2007/relationships/media" Target="../media/media2.mp3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6.jp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envelope-23685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312" y="205568"/>
            <a:ext cx="9144000" cy="651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35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Чем питается утёнок?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289.97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795" y="696578"/>
            <a:ext cx="3525004" cy="243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974-9744586_cabbage-png-high-quality-image-imagen-de-u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838" y="3972393"/>
            <a:ext cx="2569161" cy="288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54772728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84" y="4590577"/>
            <a:ext cx="3536196" cy="206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aptayp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658" y="4348401"/>
            <a:ext cx="3312147" cy="248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read_PNG221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807" y="4554886"/>
            <a:ext cx="2721031" cy="230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msr-png-resimler22mwuh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580" y="2858480"/>
            <a:ext cx="2748617" cy="196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verhovka-768x35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70" y="2858480"/>
            <a:ext cx="3214215" cy="148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img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193" y="1912159"/>
            <a:ext cx="2812807" cy="210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red-clover-775129_960_72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449" y="1967478"/>
            <a:ext cx="2678744" cy="200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74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180" y="119922"/>
            <a:ext cx="10515600" cy="1244184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Как зовут маму утёнка?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Desktop\depositphotos_32966831-stock-photo-wild-duck-and-duck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896" y="1306158"/>
            <a:ext cx="8125396" cy="541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03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/>
              <a:t>Один - много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\Desktop\201029465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58" y="2911485"/>
            <a:ext cx="5246557" cy="349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2017-10-20-10-10-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425" y="1551923"/>
            <a:ext cx="5017619" cy="501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99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/>
              <a:t>Домашние птицы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DMIN\Desktop\3ce53a671a18342aa5c6b53bdec172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11" y="2458386"/>
            <a:ext cx="4066393" cy="368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курица-и-петух-521839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962" y="1949293"/>
            <a:ext cx="4957848" cy="444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Desktop\824-8241751_quality-clip-art-of-animals-that-live-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03" y="1725820"/>
            <a:ext cx="3816397" cy="466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60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43" y="2607438"/>
            <a:ext cx="4985657" cy="3967752"/>
          </a:xfrm>
          <a:prstGeom prst="rect">
            <a:avLst/>
          </a:prstGeom>
        </p:spPr>
      </p:pic>
      <p:pic>
        <p:nvPicPr>
          <p:cNvPr id="5" name="20200123-01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6000" y="5424307"/>
            <a:ext cx="609600" cy="609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0058"/>
            <a:ext cx="6858000" cy="3857625"/>
          </a:xfrm>
          <a:prstGeom prst="rect">
            <a:avLst/>
          </a:prstGeom>
        </p:spPr>
      </p:pic>
      <p:pic>
        <p:nvPicPr>
          <p:cNvPr id="7" name="2020_01_23_20_41_11_Foreign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4400" y="40797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3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6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632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132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7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955" y="0"/>
            <a:ext cx="6858000" cy="6858000"/>
          </a:xfrm>
        </p:spPr>
      </p:pic>
      <p:pic>
        <p:nvPicPr>
          <p:cNvPr id="5" name="Zvuk_-_volshebstva_(iPlayer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2110" y="26817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1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610" y="1"/>
            <a:ext cx="48118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6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51" y="321479"/>
            <a:ext cx="8281916" cy="619500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268" y="263181"/>
            <a:ext cx="8295805" cy="62053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654" y="254881"/>
            <a:ext cx="8805321" cy="65865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157" y="288079"/>
            <a:ext cx="8805321" cy="65865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51" y="229982"/>
            <a:ext cx="8805321" cy="65865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654" y="229983"/>
            <a:ext cx="8805321" cy="65865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51" y="221683"/>
            <a:ext cx="8805321" cy="65865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51" y="254881"/>
            <a:ext cx="8805321" cy="65865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51" y="238282"/>
            <a:ext cx="8805321" cy="65865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78"/>
            <a:ext cx="3163157" cy="445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1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132" y="-3670"/>
            <a:ext cx="5132636" cy="6861670"/>
          </a:xfrm>
        </p:spPr>
      </p:pic>
    </p:spTree>
    <p:extLst>
      <p:ext uri="{BB962C8B-B14F-4D97-AF65-F5344CB8AC3E}">
        <p14:creationId xmlns:p14="http://schemas.microsoft.com/office/powerpoint/2010/main" val="121575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364" y="0"/>
            <a:ext cx="5132636" cy="68616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78"/>
            <a:ext cx="4831278" cy="6806822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5309420" y="2920181"/>
            <a:ext cx="1474838" cy="100289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00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8864"/>
          </a:xfrm>
        </p:spPr>
        <p:txBody>
          <a:bodyPr/>
          <a:lstStyle/>
          <a:p>
            <a:pPr algn="ctr"/>
            <a:r>
              <a:rPr lang="ru-RU" b="1" dirty="0" smtClean="0"/>
              <a:t>Где живёт утёнок?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5871"/>
            <a:ext cx="5485279" cy="339212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761" y="3465871"/>
            <a:ext cx="5437239" cy="33921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3465871"/>
            <a:ext cx="5760719" cy="33921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37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9451" y="1"/>
            <a:ext cx="10515600" cy="1224116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Чем покрыто тело утёнка?</a:t>
            </a:r>
            <a:endParaRPr lang="ru-RU" sz="4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476" y="1707197"/>
            <a:ext cx="7413523" cy="5150803"/>
          </a:xfrm>
        </p:spPr>
      </p:pic>
    </p:spTree>
    <p:extLst>
      <p:ext uri="{BB962C8B-B14F-4D97-AF65-F5344CB8AC3E}">
        <p14:creationId xmlns:p14="http://schemas.microsoft.com/office/powerpoint/2010/main" val="399630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24</Words>
  <Application>Microsoft Office PowerPoint</Application>
  <PresentationFormat>Произвольный</PresentationFormat>
  <Paragraphs>7</Paragraphs>
  <Slides>13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Где живёт утёнок?</vt:lpstr>
      <vt:lpstr>Чем покрыто тело утёнка?</vt:lpstr>
      <vt:lpstr>Чем питается утёнок?</vt:lpstr>
      <vt:lpstr>Как зовут маму утёнка?</vt:lpstr>
      <vt:lpstr>Один - много</vt:lpstr>
      <vt:lpstr>Домашние птицы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панин</dc:creator>
  <cp:lastModifiedBy>ADMIN</cp:lastModifiedBy>
  <cp:revision>23</cp:revision>
  <dcterms:created xsi:type="dcterms:W3CDTF">2020-01-24T08:14:31Z</dcterms:created>
  <dcterms:modified xsi:type="dcterms:W3CDTF">2020-01-26T08:30:14Z</dcterms:modified>
</cp:coreProperties>
</file>